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669088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5512C-BC43-492A-BBF9-72F4897868E3}" type="datetimeFigureOut">
              <a:rPr lang="fr-FR" smtClean="0"/>
              <a:pPr/>
              <a:t>04/04/2018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50193-044B-438F-A92A-56F9426768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00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B7B7-B265-43C2-9DE9-CDA48A8F5B39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57FB-61F6-4561-AF53-A33CF052A969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E37B-6147-4386-9373-2B0E8818778F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27B6-2AF8-48D2-A270-2457A9AFEFFB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DB9B-B6EC-4B28-B3B8-FE0A30FBCEDC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0274-DF91-49D8-B8CD-A7348A5D9919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56EF1-1F8F-4DAA-A66A-E8F6DF27A058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800E-E530-4BEC-B4B2-A6F0350B1CC8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5D5B-2376-4054-8EDC-3C34850D8990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D85B-5DF1-4C3C-8A57-BEA8EB2D6899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9E00D-9ECC-4339-93D2-EBC19A0EE22C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88F84-D63F-48A2-951C-968C49B4AD2C}" type="datetime1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3861048" y="8985448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3760161077750</a:t>
            </a:r>
            <a:endParaRPr lang="fr-FR" sz="9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3106113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2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3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4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898187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Abri  DUBLIN  Douglas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madriers 28 mm sans plancher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8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DU 2020.02 N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Abri exempté de la taxe sur les abris de jardin car surface de plancher et emprise au sol  moins de 5 m²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b="1" dirty="0" smtClean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Livré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avec toit en plaques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ondulées résistant aux vents violents et conférant la ventilation 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pour une plus grande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longévité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dirty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Porte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avec fenêtre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intégrée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b="1" dirty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Produit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fabriqué en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b="1" dirty="0">
              <a:ea typeface="Calibri" pitchFamily="34" charset="0"/>
              <a:cs typeface="Times New Roman" pitchFamily="18" charset="0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Produit </a:t>
            </a:r>
            <a:r>
              <a:rPr lang="fr-FR" sz="1100" b="1" dirty="0">
                <a:ea typeface="Calibri" pitchFamily="34" charset="0"/>
                <a:cs typeface="Times New Roman" pitchFamily="18" charset="0"/>
              </a:rPr>
              <a:t>PEFC</a:t>
            </a:r>
            <a:endParaRPr lang="fr-FR" sz="1100" b="1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A installer sur une dalle béton obligatoirement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308907"/>
              </p:ext>
            </p:extLst>
          </p:nvPr>
        </p:nvGraphicFramePr>
        <p:xfrm>
          <a:off x="260351" y="3729040"/>
          <a:ext cx="3600450" cy="5101590"/>
        </p:xfrm>
        <a:graphic>
          <a:graphicData uri="http://schemas.openxmlformats.org/drawingml/2006/table">
            <a:tbl>
              <a:tblPr/>
              <a:tblGrid>
                <a:gridCol w="1296441"/>
                <a:gridCol w="2304009"/>
              </a:tblGrid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32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Hors-tout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Intérieures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Sol 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paroi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  <a:defRPr/>
                      </a:pPr>
                      <a:r>
                        <a:rPr lang="fr-FR" sz="1000" b="1" dirty="0" smtClean="0">
                          <a:latin typeface="+mn-lt"/>
                          <a:ea typeface="Calibri"/>
                          <a:cs typeface="Times New Roman"/>
                        </a:rPr>
                        <a:t>Avancée toit </a:t>
                      </a:r>
                      <a:endParaRPr kumimoji="0" lang="fr-FR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Porte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Surface de plancher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Emprise au sol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2,10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2,04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1,80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1,80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2,00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2,00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2,20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1,83 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+mn-lt"/>
                          <a:ea typeface="Calibri"/>
                          <a:cs typeface="Times New Roman"/>
                        </a:rPr>
                        <a:t>AV 78 mm / AR 78 mm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Avec lucarne dimensions 0,80 x 1,77 m</a:t>
                      </a:r>
                      <a:endParaRPr lang="fr-FR" sz="1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3,25</a:t>
                      </a:r>
                      <a:r>
                        <a:rPr lang="fr-FR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  <a:endParaRPr lang="fr-FR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4,00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Douglas massif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non 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Parois 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Madriers avec rainure languette </a:t>
                      </a: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épaisseur 28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mm. Coupe chalet pour un assemblage des parois en angle solide et étanche. Coupe biseautée en bout de lames.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Couverture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Plaques ondulées bitumées de couleur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Bois naturel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Conseil entretien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fr-FR" sz="1000" b="1" dirty="0" err="1">
                          <a:latin typeface="Calibri"/>
                          <a:ea typeface="Calibri"/>
                          <a:cs typeface="Times New Roman"/>
                        </a:rPr>
                        <a:t>lasurer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 intérieur et extérieur immédiatement après montage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Traité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Naturellement durable</a:t>
                      </a:r>
                      <a:endParaRPr lang="fr-FR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ans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3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Usage domestique pour rangement tous produits non dangereux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200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x 120 x 38 cm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310 </a:t>
                      </a: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kg</a:t>
                      </a: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630" y="2418686"/>
            <a:ext cx="572721" cy="109415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36" y="857980"/>
            <a:ext cx="2625824" cy="2285383"/>
          </a:xfrm>
          <a:prstGeom prst="rect">
            <a:avLst/>
          </a:prstGeom>
        </p:spPr>
      </p:pic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31304" y="2972237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2,04 m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1772890" y="3142650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2,10 m</a:t>
            </a:r>
          </a:p>
        </p:txBody>
      </p:sp>
      <p:cxnSp>
        <p:nvCxnSpPr>
          <p:cNvPr id="42" name="AutoShape 11"/>
          <p:cNvCxnSpPr>
            <a:cxnSpLocks noChangeShapeType="1"/>
          </p:cNvCxnSpPr>
          <p:nvPr/>
        </p:nvCxnSpPr>
        <p:spPr bwMode="auto">
          <a:xfrm flipV="1">
            <a:off x="3078197" y="857980"/>
            <a:ext cx="0" cy="197390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5" name="AutoShape 11"/>
          <p:cNvCxnSpPr>
            <a:cxnSpLocks noChangeShapeType="1"/>
          </p:cNvCxnSpPr>
          <p:nvPr/>
        </p:nvCxnSpPr>
        <p:spPr bwMode="auto">
          <a:xfrm flipV="1">
            <a:off x="1196752" y="2831887"/>
            <a:ext cx="1800200" cy="41975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6" name="AutoShape 11"/>
          <p:cNvCxnSpPr>
            <a:cxnSpLocks noChangeShapeType="1"/>
          </p:cNvCxnSpPr>
          <p:nvPr/>
        </p:nvCxnSpPr>
        <p:spPr bwMode="auto">
          <a:xfrm flipH="1" flipV="1">
            <a:off x="536104" y="2576736"/>
            <a:ext cx="660648" cy="63944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7" name="Rectangle 18"/>
          <p:cNvSpPr>
            <a:spLocks noChangeArrowheads="1"/>
          </p:cNvSpPr>
          <p:nvPr/>
        </p:nvSpPr>
        <p:spPr bwMode="auto">
          <a:xfrm>
            <a:off x="2981037" y="1717050"/>
            <a:ext cx="648072" cy="2880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2,20 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" y="3381771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</a:t>
            </a:r>
            <a:r>
              <a:rPr lang="fr-FR" sz="1200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1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non</a:t>
            </a:r>
            <a:r>
              <a:rPr lang="fr-FR" sz="1200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1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contractuelle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239</Words>
  <Application>Microsoft Office PowerPoint</Application>
  <PresentationFormat>Format A4 (210 x 297 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logistique foresta</cp:lastModifiedBy>
  <cp:revision>32</cp:revision>
  <cp:lastPrinted>2018-03-19T15:49:08Z</cp:lastPrinted>
  <dcterms:created xsi:type="dcterms:W3CDTF">2015-01-12T13:00:08Z</dcterms:created>
  <dcterms:modified xsi:type="dcterms:W3CDTF">2018-04-04T11:58:08Z</dcterms:modified>
</cp:coreProperties>
</file>