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74CE9-0C44-49C2-9770-8CF1D654A0A6}" type="datetimeFigureOut">
              <a:rPr lang="ro-RO" smtClean="0"/>
              <a:pPr/>
              <a:t>09.12.2015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F61E1-BFE3-40DA-8805-0C68D6823888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F61E1-BFE3-40DA-8805-0C68D6823888}" type="slidenum">
              <a:rPr lang="ro-RO" smtClean="0"/>
              <a:pPr/>
              <a:t>1</a:t>
            </a:fld>
            <a:endParaRPr lang="ro-R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09.12.2015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09.12.2015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09.12.2015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09.12.2015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09.12.2015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09.12.2015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09.12.2015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09.12.2015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09.12.2015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09.12.2015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09.12.2015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B1FB-DA4C-47EE-BC0C-ED3B9A6C569F}" type="datetimeFigureOut">
              <a:rPr lang="ro-RO" smtClean="0"/>
              <a:pPr/>
              <a:t>09.12.2015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5"/>
          <p:cNvGrpSpPr/>
          <p:nvPr/>
        </p:nvGrpSpPr>
        <p:grpSpPr>
          <a:xfrm>
            <a:off x="4221088" y="2996296"/>
            <a:ext cx="1534680" cy="330272"/>
            <a:chOff x="-3502416" y="3546814"/>
            <a:chExt cx="3703327" cy="901361"/>
          </a:xfrm>
        </p:grpSpPr>
        <p:pic>
          <p:nvPicPr>
            <p:cNvPr id="6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3" cstate="print"/>
            <a:srcRect r="47456"/>
            <a:stretch>
              <a:fillRect/>
            </a:stretch>
          </p:blipFill>
          <p:spPr bwMode="auto">
            <a:xfrm>
              <a:off x="-2407031" y="3562350"/>
              <a:ext cx="1251942" cy="885825"/>
            </a:xfrm>
            <a:prstGeom prst="rect">
              <a:avLst/>
            </a:prstGeom>
            <a:noFill/>
          </p:spPr>
        </p:pic>
        <p:pic>
          <p:nvPicPr>
            <p:cNvPr id="7" name="Picture 3" descr="C:\Users\zdherrma\Dropbox\00 SU-Projet LDD\LDD_Partage\04 LDD-Chantiers\01 Concept\00 Templates Fiches Produits Système U\00 pictos tract\VF\Pictos JPEG\Bois a traiter.jpg"/>
            <p:cNvPicPr>
              <a:picLocks noChangeAspect="1" noChangeArrowheads="1"/>
            </p:cNvPicPr>
            <p:nvPr/>
          </p:nvPicPr>
          <p:blipFill>
            <a:blip r:embed="rId4" cstate="print"/>
            <a:srcRect r="55652"/>
            <a:stretch>
              <a:fillRect/>
            </a:stretch>
          </p:blipFill>
          <p:spPr bwMode="auto">
            <a:xfrm>
              <a:off x="-3502416" y="3546814"/>
              <a:ext cx="1064594" cy="901361"/>
            </a:xfrm>
            <a:prstGeom prst="rect">
              <a:avLst/>
            </a:prstGeom>
            <a:noFill/>
          </p:spPr>
        </p:pic>
        <p:pic>
          <p:nvPicPr>
            <p:cNvPr id="8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5" cstate="print"/>
            <a:srcRect r="50872"/>
            <a:stretch>
              <a:fillRect/>
            </a:stretch>
          </p:blipFill>
          <p:spPr bwMode="auto">
            <a:xfrm>
              <a:off x="-1096847" y="3562350"/>
              <a:ext cx="1297758" cy="885825"/>
            </a:xfrm>
            <a:prstGeom prst="rect">
              <a:avLst/>
            </a:prstGeom>
            <a:noFill/>
          </p:spPr>
        </p:pic>
      </p:grp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076700" y="1065213"/>
            <a:ext cx="2520000" cy="720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b="1" dirty="0" smtClean="0"/>
              <a:t>Table </a:t>
            </a:r>
            <a:r>
              <a:rPr lang="fr-FR" sz="1400" b="1" dirty="0" smtClean="0"/>
              <a:t> avec 2 </a:t>
            </a:r>
            <a:r>
              <a:rPr lang="fr-FR" sz="1400" b="1" dirty="0" smtClean="0"/>
              <a:t>bancs,</a:t>
            </a:r>
          </a:p>
          <a:p>
            <a:pPr algn="ctr"/>
            <a:r>
              <a:rPr lang="fr-FR" sz="1400" b="1" dirty="0" smtClean="0"/>
              <a:t>Résineux verni </a:t>
            </a: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Réf. : </a:t>
            </a:r>
            <a:r>
              <a:rPr lang="fr-FR" sz="1400" b="1" dirty="0" smtClean="0"/>
              <a:t>SJ-PT</a:t>
            </a:r>
            <a:endParaRPr lang="fr-FR" b="1" dirty="0" smtClean="0">
              <a:solidFill>
                <a:schemeClr val="tx1">
                  <a:lumMod val="65000"/>
                  <a:lumOff val="35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266367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Produit </a:t>
            </a:r>
            <a:r>
              <a:rPr lang="fr-FR" sz="1100" dirty="0">
                <a:ea typeface="Calibri" pitchFamily="34" charset="0"/>
                <a:cs typeface="Times New Roman" pitchFamily="18" charset="0"/>
              </a:rPr>
              <a:t>fabriqué en </a:t>
            </a:r>
            <a:r>
              <a:rPr lang="fr-FR" sz="1100" b="1" dirty="0" smtClean="0">
                <a:ea typeface="Calibri" pitchFamily="34" charset="0"/>
                <a:cs typeface="Times New Roman" pitchFamily="18" charset="0"/>
              </a:rPr>
              <a:t>EUROPE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endParaRPr lang="fr-FR" sz="1100" b="1" dirty="0" smtClean="0">
              <a:ea typeface="Calibri" pitchFamily="34" charset="0"/>
              <a:cs typeface="Times New Roman" pitchFamily="18" charset="0"/>
            </a:endParaRP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b="1" dirty="0" smtClean="0">
                <a:ea typeface="Calibri"/>
                <a:cs typeface="Times New Roman"/>
              </a:rPr>
              <a:t>Belle finition </a:t>
            </a:r>
            <a:r>
              <a:rPr lang="fr-FR" sz="1100" dirty="0" smtClean="0">
                <a:ea typeface="Calibri"/>
                <a:cs typeface="Times New Roman"/>
              </a:rPr>
              <a:t>du </a:t>
            </a:r>
            <a:r>
              <a:rPr lang="fr-FR" sz="1100" dirty="0" smtClean="0">
                <a:ea typeface="Calibri"/>
                <a:cs typeface="Times New Roman"/>
              </a:rPr>
              <a:t>bois verni.</a:t>
            </a:r>
            <a:endParaRPr lang="fr-FR" sz="1100" b="1" dirty="0" smtClean="0">
              <a:ea typeface="Calibri" pitchFamily="34" charset="0"/>
              <a:cs typeface="Times New Roman" pitchFamily="18" charset="0"/>
            </a:endParaRP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endParaRPr lang="fr-FR" sz="1100" dirty="0" smtClean="0">
              <a:ea typeface="Calibri"/>
              <a:cs typeface="Times New Roman"/>
            </a:endParaRP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b="1" dirty="0" smtClean="0">
                <a:ea typeface="Calibri"/>
                <a:cs typeface="Times New Roman"/>
              </a:rPr>
              <a:t>Bois </a:t>
            </a:r>
            <a:r>
              <a:rPr lang="fr-FR" sz="1100" dirty="0" smtClean="0">
                <a:ea typeface="Calibri"/>
                <a:cs typeface="Times New Roman"/>
              </a:rPr>
              <a:t>sélectionné afin de conférer à la table et bancs  une très grande durabilité dans le temps.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 dirty="0" smtClean="0"/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2" name="Imag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9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3936047"/>
              </p:ext>
            </p:extLst>
          </p:nvPr>
        </p:nvGraphicFramePr>
        <p:xfrm>
          <a:off x="260648" y="3728864"/>
          <a:ext cx="3600450" cy="3560281"/>
        </p:xfrm>
        <a:graphic>
          <a:graphicData uri="http://schemas.openxmlformats.org/drawingml/2006/table">
            <a:tbl>
              <a:tblPr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080418"/>
                <a:gridCol w="2520032"/>
              </a:tblGrid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783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 smtClean="0"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 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aseline="0" dirty="0" smtClean="0">
                          <a:latin typeface="Calibri"/>
                          <a:ea typeface="Calibri"/>
                          <a:cs typeface="Times New Roman"/>
                        </a:rPr>
                        <a:t>TABLE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aseline="0" dirty="0" smtClean="0">
                          <a:latin typeface="+mn-lt"/>
                          <a:ea typeface="Calibri"/>
                          <a:cs typeface="Times New Roman"/>
                        </a:rPr>
                        <a:t>BANC</a:t>
                      </a:r>
                      <a:endParaRPr lang="fr-FR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endParaRPr kumimoji="0" lang="fr-FR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endParaRPr kumimoji="0" lang="fr-FR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1500</a:t>
                      </a:r>
                      <a:r>
                        <a:rPr lang="fr-FR" sz="900" baseline="0" dirty="0" smtClean="0">
                          <a:latin typeface="Calibri"/>
                          <a:ea typeface="Calibri"/>
                          <a:cs typeface="Times New Roman"/>
                        </a:rPr>
                        <a:t> X  700 </a:t>
                      </a:r>
                      <a:r>
                        <a:rPr lang="fr-FR" sz="900" baseline="0" dirty="0" smtClean="0">
                          <a:latin typeface="Calibri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fr-FR" sz="900" baseline="0" dirty="0" smtClean="0">
                          <a:latin typeface="+mn-lt"/>
                          <a:ea typeface="Calibri"/>
                          <a:cs typeface="Times New Roman"/>
                        </a:rPr>
                        <a:t>(h) </a:t>
                      </a:r>
                      <a:r>
                        <a:rPr lang="fr-FR" sz="9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900" baseline="0" dirty="0" smtClean="0">
                          <a:latin typeface="Calibri"/>
                          <a:ea typeface="Calibri"/>
                          <a:cs typeface="Times New Roman"/>
                        </a:rPr>
                        <a:t>750 mm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aseline="0" dirty="0" smtClean="0">
                          <a:latin typeface="Calibri"/>
                          <a:ea typeface="Calibri"/>
                          <a:cs typeface="Times New Roman"/>
                        </a:rPr>
                        <a:t>1500 X  </a:t>
                      </a:r>
                      <a:r>
                        <a:rPr lang="fr-FR" sz="900" baseline="0" smtClean="0">
                          <a:latin typeface="Calibri"/>
                          <a:ea typeface="Calibri"/>
                          <a:cs typeface="Times New Roman"/>
                        </a:rPr>
                        <a:t>500 </a:t>
                      </a:r>
                      <a:r>
                        <a:rPr lang="fr-FR" sz="900" baseline="0" smtClean="0">
                          <a:latin typeface="Calibri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fr-FR" sz="900" baseline="0" smtClean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fr-FR" sz="900" baseline="0" dirty="0" smtClean="0">
                          <a:latin typeface="+mn-lt"/>
                          <a:ea typeface="Calibri"/>
                          <a:cs typeface="Times New Roman"/>
                        </a:rPr>
                        <a:t>h) </a:t>
                      </a:r>
                      <a:r>
                        <a:rPr lang="fr-FR" sz="9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900" baseline="0" dirty="0" smtClean="0">
                          <a:latin typeface="Calibri"/>
                          <a:ea typeface="Calibri"/>
                          <a:cs typeface="Times New Roman"/>
                        </a:rPr>
                        <a:t>820 mm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CARACTERISTIQUES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Garantie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smtClean="0">
                          <a:latin typeface="Calibri"/>
                          <a:ea typeface="Calibri"/>
                          <a:cs typeface="Times New Roman"/>
                        </a:rPr>
                        <a:t>2 ans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Descriptif 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Le set ce compose d’une table et deux bancs.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smtClean="0">
                          <a:latin typeface="+mn-lt"/>
                          <a:ea typeface="Calibri"/>
                          <a:cs typeface="Times New Roman"/>
                        </a:rPr>
                        <a:t>Fournisseur</a:t>
                      </a:r>
                      <a:endParaRPr lang="fr-FR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FORESTA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Structure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Bois résineux épaisseur 40 mm. Finition avec traitement et vernis écologique</a:t>
                      </a:r>
                      <a:r>
                        <a:rPr lang="fr-FR" sz="900" baseline="0" dirty="0" smtClean="0">
                          <a:latin typeface="+mn-lt"/>
                          <a:ea typeface="Calibri"/>
                          <a:cs typeface="Times New Roman"/>
                        </a:rPr>
                        <a:t> a base du l’eau. H</a:t>
                      </a: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autement résistant à une utilisation prolongée, élégant et robuste même temps - tous ces avantages  font  de</a:t>
                      </a:r>
                      <a:r>
                        <a:rPr lang="fr-FR" sz="900" baseline="0" dirty="0" smtClean="0">
                          <a:latin typeface="+mn-lt"/>
                          <a:ea typeface="Calibri"/>
                          <a:cs typeface="Times New Roman"/>
                        </a:rPr>
                        <a:t> PIATRA</a:t>
                      </a: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 un produit haut</a:t>
                      </a:r>
                      <a:r>
                        <a:rPr lang="fr-FR" sz="900" baseline="0" dirty="0" smtClean="0">
                          <a:latin typeface="+mn-lt"/>
                          <a:ea typeface="Calibri"/>
                          <a:cs typeface="Times New Roman"/>
                        </a:rPr>
                        <a:t> de gamme.</a:t>
                      </a:r>
                      <a:endParaRPr lang="ro-RO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COLIS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Dimension du colis (</a:t>
                      </a:r>
                      <a:r>
                        <a:rPr lang="fr-FR" sz="900" dirty="0" err="1" smtClean="0">
                          <a:latin typeface="Calibri"/>
                          <a:ea typeface="Calibri"/>
                          <a:cs typeface="Times New Roman"/>
                        </a:rPr>
                        <a:t>LxPxH</a:t>
                      </a: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Dimensions emballage : 1580 x 800 x 250 mm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Poids du colis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80 kg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5301208" y="8768607"/>
            <a:ext cx="1373081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 MONTE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5301208" y="9038874"/>
            <a:ext cx="1373081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9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05064" y="8769424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3933056" y="9057456"/>
            <a:ext cx="1373081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9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26" descr="PETRA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0688" y="200472"/>
            <a:ext cx="2781483" cy="15121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142</Words>
  <Application>Microsoft Office PowerPoint</Application>
  <PresentationFormat>A4 Paper (210x297 mm)</PresentationFormat>
  <Paragraphs>36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Florin</cp:lastModifiedBy>
  <cp:revision>31</cp:revision>
  <dcterms:created xsi:type="dcterms:W3CDTF">2015-01-12T13:00:08Z</dcterms:created>
  <dcterms:modified xsi:type="dcterms:W3CDTF">2015-12-09T14:02:58Z</dcterms:modified>
</cp:coreProperties>
</file>