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2544" y="-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7C35-8DD6-4635-9A95-975C52B3A3E7}" type="datetimeFigureOut">
              <a:rPr lang="ro-RO" smtClean="0"/>
              <a:pPr/>
              <a:t>29.07.2015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661A-63AD-4EF9-A115-1AF4714D9D38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7C35-8DD6-4635-9A95-975C52B3A3E7}" type="datetimeFigureOut">
              <a:rPr lang="ro-RO" smtClean="0"/>
              <a:pPr/>
              <a:t>29.07.2015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661A-63AD-4EF9-A115-1AF4714D9D38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7C35-8DD6-4635-9A95-975C52B3A3E7}" type="datetimeFigureOut">
              <a:rPr lang="ro-RO" smtClean="0"/>
              <a:pPr/>
              <a:t>29.07.2015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661A-63AD-4EF9-A115-1AF4714D9D38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7C35-8DD6-4635-9A95-975C52B3A3E7}" type="datetimeFigureOut">
              <a:rPr lang="ro-RO" smtClean="0"/>
              <a:pPr/>
              <a:t>29.07.2015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661A-63AD-4EF9-A115-1AF4714D9D38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7C35-8DD6-4635-9A95-975C52B3A3E7}" type="datetimeFigureOut">
              <a:rPr lang="ro-RO" smtClean="0"/>
              <a:pPr/>
              <a:t>29.07.2015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661A-63AD-4EF9-A115-1AF4714D9D38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7C35-8DD6-4635-9A95-975C52B3A3E7}" type="datetimeFigureOut">
              <a:rPr lang="ro-RO" smtClean="0"/>
              <a:pPr/>
              <a:t>29.07.2015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661A-63AD-4EF9-A115-1AF4714D9D38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7C35-8DD6-4635-9A95-975C52B3A3E7}" type="datetimeFigureOut">
              <a:rPr lang="ro-RO" smtClean="0"/>
              <a:pPr/>
              <a:t>29.07.2015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661A-63AD-4EF9-A115-1AF4714D9D38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7C35-8DD6-4635-9A95-975C52B3A3E7}" type="datetimeFigureOut">
              <a:rPr lang="ro-RO" smtClean="0"/>
              <a:pPr/>
              <a:t>29.07.2015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661A-63AD-4EF9-A115-1AF4714D9D38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7C35-8DD6-4635-9A95-975C52B3A3E7}" type="datetimeFigureOut">
              <a:rPr lang="ro-RO" smtClean="0"/>
              <a:pPr/>
              <a:t>29.07.2015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661A-63AD-4EF9-A115-1AF4714D9D38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7C35-8DD6-4635-9A95-975C52B3A3E7}" type="datetimeFigureOut">
              <a:rPr lang="ro-RO" smtClean="0"/>
              <a:pPr/>
              <a:t>29.07.2015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661A-63AD-4EF9-A115-1AF4714D9D38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7C35-8DD6-4635-9A95-975C52B3A3E7}" type="datetimeFigureOut">
              <a:rPr lang="ro-RO" smtClean="0"/>
              <a:pPr/>
              <a:t>29.07.2015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661A-63AD-4EF9-A115-1AF4714D9D38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37C35-8DD6-4635-9A95-975C52B3A3E7}" type="datetimeFigureOut">
              <a:rPr lang="ro-RO" smtClean="0"/>
              <a:pPr/>
              <a:t>29.07.2015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A661A-63AD-4EF9-A115-1AF4714D9D38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Imag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664" y="992560"/>
            <a:ext cx="2635065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e 5"/>
          <p:cNvGrpSpPr/>
          <p:nvPr/>
        </p:nvGrpSpPr>
        <p:grpSpPr>
          <a:xfrm>
            <a:off x="4221088" y="2996296"/>
            <a:ext cx="1534680" cy="330272"/>
            <a:chOff x="-3502416" y="3546814"/>
            <a:chExt cx="3703327" cy="901361"/>
          </a:xfrm>
        </p:grpSpPr>
        <p:pic>
          <p:nvPicPr>
            <p:cNvPr id="11" name="Picture 2" descr="C:\Users\zdherrma\Dropbox\00 SU-Projet LDD\LDD_Partage\04 LDD-Chantiers\01 Concept\00 Templates Fiches Produits Système U\00 pictos tract\VF\Pictos JPEG\a monter.jpg"/>
            <p:cNvPicPr>
              <a:picLocks noChangeAspect="1" noChangeArrowheads="1"/>
            </p:cNvPicPr>
            <p:nvPr/>
          </p:nvPicPr>
          <p:blipFill>
            <a:blip r:embed="rId3" cstate="print"/>
            <a:srcRect r="47456"/>
            <a:stretch>
              <a:fillRect/>
            </a:stretch>
          </p:blipFill>
          <p:spPr bwMode="auto">
            <a:xfrm>
              <a:off x="-2407031" y="3562350"/>
              <a:ext cx="1251942" cy="885825"/>
            </a:xfrm>
            <a:prstGeom prst="rect">
              <a:avLst/>
            </a:prstGeom>
            <a:noFill/>
          </p:spPr>
        </p:pic>
        <p:pic>
          <p:nvPicPr>
            <p:cNvPr id="12" name="Picture 3" descr="C:\Users\zdherrma\Dropbox\00 SU-Projet LDD\LDD_Partage\04 LDD-Chantiers\01 Concept\00 Templates Fiches Produits Système U\00 pictos tract\VF\Pictos JPEG\Bois a traiter.jpg"/>
            <p:cNvPicPr>
              <a:picLocks noChangeAspect="1" noChangeArrowheads="1"/>
            </p:cNvPicPr>
            <p:nvPr/>
          </p:nvPicPr>
          <p:blipFill>
            <a:blip r:embed="rId4" cstate="print"/>
            <a:srcRect r="55652"/>
            <a:stretch>
              <a:fillRect/>
            </a:stretch>
          </p:blipFill>
          <p:spPr bwMode="auto">
            <a:xfrm>
              <a:off x="-3502416" y="3546814"/>
              <a:ext cx="1064594" cy="901361"/>
            </a:xfrm>
            <a:prstGeom prst="rect">
              <a:avLst/>
            </a:prstGeom>
            <a:noFill/>
          </p:spPr>
        </p:pic>
        <p:pic>
          <p:nvPicPr>
            <p:cNvPr id="13" name="Picture 5" descr="C:\Users\zdherrma\Dropbox\00 SU-Projet LDD\LDD_Partage\04 LDD-Chantiers\01 Concept\00 Templates Fiches Produits Système U\00 pictos tract\VF\Pictos JPEG\Montage.jpg"/>
            <p:cNvPicPr>
              <a:picLocks noChangeAspect="1" noChangeArrowheads="1"/>
            </p:cNvPicPr>
            <p:nvPr/>
          </p:nvPicPr>
          <p:blipFill>
            <a:blip r:embed="rId5" cstate="print"/>
            <a:srcRect r="50872"/>
            <a:stretch>
              <a:fillRect/>
            </a:stretch>
          </p:blipFill>
          <p:spPr bwMode="auto">
            <a:xfrm>
              <a:off x="-1096847" y="3562350"/>
              <a:ext cx="1297758" cy="885825"/>
            </a:xfrm>
            <a:prstGeom prst="rect">
              <a:avLst/>
            </a:prstGeom>
            <a:noFill/>
          </p:spPr>
        </p:pic>
      </p:grp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4076700" y="1065212"/>
            <a:ext cx="2520000" cy="1007468"/>
          </a:xfrm>
          <a:prstGeom prst="rect">
            <a:avLst/>
          </a:prstGeom>
          <a:solidFill>
            <a:srgbClr val="ABCE25"/>
          </a:solidFill>
          <a:ln w="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Abri range-bûches mural </a:t>
            </a:r>
            <a:r>
              <a:rPr lang="fr-FR" sz="1400" b="1" dirty="0" err="1" smtClean="0">
                <a:solidFill>
                  <a:schemeClr val="bg1"/>
                </a:solidFill>
              </a:rPr>
              <a:t>autoclavé</a:t>
            </a:r>
            <a:r>
              <a:rPr lang="fr-FR" sz="1400" b="1" dirty="0" smtClean="0">
                <a:solidFill>
                  <a:schemeClr val="bg1"/>
                </a:solidFill>
              </a:rPr>
              <a:t> double très grand volume 20 stères de bois</a:t>
            </a:r>
          </a:p>
          <a:p>
            <a:pPr algn="ctr"/>
            <a:r>
              <a:rPr lang="fr-FR" sz="1400" dirty="0" err="1" smtClean="0">
                <a:solidFill>
                  <a:schemeClr val="bg1"/>
                </a:solidFill>
              </a:rPr>
              <a:t>Ref</a:t>
            </a:r>
            <a:r>
              <a:rPr lang="fr-FR" sz="1400" dirty="0" smtClean="0">
                <a:solidFill>
                  <a:schemeClr val="bg1"/>
                </a:solidFill>
              </a:rPr>
              <a:t>. RB520220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b="1" dirty="0" smtClean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4076701" y="3873501"/>
            <a:ext cx="2520950" cy="223202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100" dirty="0" smtClean="0">
                <a:ea typeface="Calibri" pitchFamily="34" charset="0"/>
                <a:cs typeface="Times New Roman" pitchFamily="18" charset="0"/>
              </a:rPr>
              <a:t> -Abri esthétique pour mettre votre bois à l'abri, très grand volume de stockage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100" dirty="0" smtClean="0">
                <a:ea typeface="Calibri" pitchFamily="34" charset="0"/>
                <a:cs typeface="Times New Roman" pitchFamily="18" charset="0"/>
              </a:rPr>
              <a:t>- Toit livré avec couverture bitumée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100" dirty="0" smtClean="0">
                <a:ea typeface="Calibri" pitchFamily="34" charset="0"/>
                <a:cs typeface="Times New Roman" pitchFamily="18" charset="0"/>
              </a:rPr>
              <a:t>- Traitement autoclave pour une plus grande durée de vie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100" dirty="0" smtClean="0">
                <a:ea typeface="Calibri" pitchFamily="34" charset="0"/>
                <a:cs typeface="Times New Roman" pitchFamily="18" charset="0"/>
              </a:rPr>
              <a:t>- Produit fabriqué en EUROPE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100" dirty="0" smtClean="0">
                <a:ea typeface="Calibri" pitchFamily="34" charset="0"/>
                <a:cs typeface="Times New Roman" pitchFamily="18" charset="0"/>
              </a:rPr>
              <a:t>- Produit FSC</a:t>
            </a:r>
          </a:p>
        </p:txBody>
      </p:sp>
      <p:sp>
        <p:nvSpPr>
          <p:cNvPr id="36" name="Rectangle 7"/>
          <p:cNvSpPr>
            <a:spLocks noChangeArrowheads="1"/>
          </p:cNvSpPr>
          <p:nvPr/>
        </p:nvSpPr>
        <p:spPr bwMode="auto">
          <a:xfrm>
            <a:off x="4076700" y="6392864"/>
            <a:ext cx="2520950" cy="218017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100" dirty="0" smtClean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4" name="Image 1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542"/>
          <a:stretch>
            <a:fillRect/>
          </a:stretch>
        </p:blipFill>
        <p:spPr bwMode="auto">
          <a:xfrm>
            <a:off x="4471341" y="128588"/>
            <a:ext cx="1804697" cy="82019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" name="AutoShape 11"/>
          <p:cNvCxnSpPr>
            <a:cxnSpLocks noChangeShapeType="1"/>
          </p:cNvCxnSpPr>
          <p:nvPr/>
        </p:nvCxnSpPr>
        <p:spPr bwMode="auto">
          <a:xfrm flipV="1">
            <a:off x="3356992" y="1136576"/>
            <a:ext cx="0" cy="1008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7" name="AutoShape 11"/>
          <p:cNvCxnSpPr>
            <a:cxnSpLocks noChangeShapeType="1"/>
          </p:cNvCxnSpPr>
          <p:nvPr/>
        </p:nvCxnSpPr>
        <p:spPr bwMode="auto">
          <a:xfrm flipH="1" flipV="1">
            <a:off x="260648" y="2360712"/>
            <a:ext cx="864096" cy="43204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8" name="AutoShape 11"/>
          <p:cNvCxnSpPr>
            <a:cxnSpLocks noChangeShapeType="1"/>
          </p:cNvCxnSpPr>
          <p:nvPr/>
        </p:nvCxnSpPr>
        <p:spPr bwMode="auto">
          <a:xfrm>
            <a:off x="908720" y="776536"/>
            <a:ext cx="216024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356992" y="1496616"/>
            <a:ext cx="79208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2,08/1,84 m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628800" y="488504"/>
            <a:ext cx="86409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5,00/4,88 m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16632" y="2648744"/>
            <a:ext cx="926381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2,10/2,00 m</a:t>
            </a:r>
          </a:p>
        </p:txBody>
      </p:sp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15180030"/>
              </p:ext>
            </p:extLst>
          </p:nvPr>
        </p:nvGraphicFramePr>
        <p:xfrm>
          <a:off x="260350" y="3729039"/>
          <a:ext cx="3528690" cy="3263174"/>
        </p:xfrm>
        <a:graphic>
          <a:graphicData uri="http://schemas.openxmlformats.org/drawingml/2006/table">
            <a:tbl>
              <a:tblPr/>
              <a:tblGrid>
                <a:gridCol w="1512534"/>
                <a:gridCol w="2016156"/>
              </a:tblGrid>
              <a:tr h="173100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127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u="sng" dirty="0"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Hors –tout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endParaRPr kumimoji="0" lang="fr-FR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endParaRPr kumimoji="0" lang="fr-FR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Hauteur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5,00 /4,88 x 2,10</a:t>
                      </a:r>
                      <a:r>
                        <a:rPr lang="fr-FR" sz="9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/2,00</a:t>
                      </a:r>
                      <a:r>
                        <a:rPr lang="fr-FR" sz="900" baseline="0" dirty="0" smtClean="0">
                          <a:latin typeface="Calibri"/>
                          <a:ea typeface="Calibri"/>
                          <a:cs typeface="Times New Roman"/>
                        </a:rPr>
                        <a:t> x </a:t>
                      </a: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2,08/1,84 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2,08/1,84 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CARACTERISTIQUES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7734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+mn-lt"/>
                          <a:ea typeface="Calibri"/>
                          <a:cs typeface="Times New Roman"/>
                        </a:rPr>
                        <a:t>range-abri bois esthétique et pratique,  permet de ranger votre bois de chauffage, tout en le protégeant des intempéries.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+mn-lt"/>
                          <a:ea typeface="Calibri"/>
                          <a:cs typeface="Times New Roman"/>
                        </a:rPr>
                        <a:t>Il est livré en kit à monter et traité autoclave pour une grande durabilité. Il n'y a aucun traitement à réaliser.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+mn-lt"/>
                          <a:ea typeface="Calibri"/>
                          <a:cs typeface="Times New Roman"/>
                        </a:rPr>
                        <a:t>L'abri est livré avec une couverture en papier bitumé pour le protéger.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+mn-lt"/>
                          <a:ea typeface="Calibri"/>
                          <a:cs typeface="Times New Roman"/>
                        </a:rPr>
                        <a:t>Cet abri est de grande taille et permet de stocker 20 stères de bois.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COLIS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772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Dimension du colis (</a:t>
                      </a:r>
                      <a:r>
                        <a:rPr lang="fr-FR" sz="900" dirty="0" err="1">
                          <a:latin typeface="Calibri"/>
                          <a:ea typeface="Calibri"/>
                          <a:cs typeface="Times New Roman"/>
                        </a:rPr>
                        <a:t>LxPxH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+mn-lt"/>
                          <a:ea typeface="Calibri"/>
                          <a:cs typeface="Times New Roman"/>
                        </a:rPr>
                        <a:t>220 x 100 x 42 cm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Poids du colis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+mn-lt"/>
                          <a:ea typeface="Calibri"/>
                          <a:cs typeface="Times New Roman"/>
                        </a:rPr>
                        <a:t>290 kg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4076700" y="6248401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CONSEILS</a:t>
            </a:r>
            <a:r>
              <a:rPr lang="fr-FR" sz="900" b="1" baseline="0" dirty="0" smtClean="0">
                <a:solidFill>
                  <a:schemeClr val="bg1"/>
                </a:solidFill>
                <a:ea typeface="Times New Roman"/>
                <a:cs typeface="Times New Roman"/>
              </a:rPr>
              <a:t> DE MISE EN SERVICE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076700" y="3729040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PLUS PRODUIT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005064" y="8769424"/>
            <a:ext cx="1152128" cy="144016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PRODUIT LIVRE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3933056" y="9057456"/>
            <a:ext cx="1373081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3760161073509</a:t>
            </a:r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28363" y="2996296"/>
            <a:ext cx="447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181</Words>
  <Application>Microsoft Office PowerPoint</Application>
  <PresentationFormat>A4 Paper (210x297 mm)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XXX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Florin</dc:creator>
  <cp:lastModifiedBy>Florin</cp:lastModifiedBy>
  <cp:revision>18</cp:revision>
  <dcterms:created xsi:type="dcterms:W3CDTF">2015-01-09T16:31:45Z</dcterms:created>
  <dcterms:modified xsi:type="dcterms:W3CDTF">2015-07-29T06:33:56Z</dcterms:modified>
</cp:coreProperties>
</file>