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58" y="-24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5512C-BC43-492A-BBF9-72F4897868E3}" type="datetimeFigureOut">
              <a:rPr lang="fr-FR" smtClean="0"/>
              <a:pPr/>
              <a:t>04/04/2018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50193-044B-438F-A92A-56F9426768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B7B7-B265-43C2-9DE9-CDA48A8F5B3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57FB-61F6-4561-AF53-A33CF052A96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E37B-6147-4386-9373-2B0E8818778F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27B6-2AF8-48D2-A270-2457A9AFEFFB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DB9B-B6EC-4B28-B3B8-FE0A30FBCED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0274-DF91-49D8-B8CD-A7348A5D991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6EF1-1F8F-4DAA-A66A-E8F6DF27A058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800E-E530-4BEC-B4B2-A6F0350B1CC8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5D5B-2376-4054-8EDC-3C34850D8990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D85B-5DF1-4C3C-8A57-BEA8EB2D689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E00D-9ECC-4339-93D2-EBC19A0EE22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8F84-D63F-48A2-951C-968C49B4AD2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48768" y="538684"/>
            <a:ext cx="3573016" cy="2731988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861048" y="8985448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3760161077842</a:t>
            </a:r>
          </a:p>
        </p:txBody>
      </p:sp>
      <p:grpSp>
        <p:nvGrpSpPr>
          <p:cNvPr id="22" name="Groupe 5"/>
          <p:cNvGrpSpPr/>
          <p:nvPr/>
        </p:nvGrpSpPr>
        <p:grpSpPr>
          <a:xfrm>
            <a:off x="4216176" y="3178121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079476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 DUBLIN  Douglas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madriers 28 mm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sans plancher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DU 2421.02 N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Abri exempté de la taxe sur les abris de jardin car surface de plancher et emprise au sol  moins de 5 m²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 smtClean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Livré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avec toit en plaques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ondulées résistant aux vents violents et conférant la ventilation 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pour une plus grande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longévité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Porte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avec fenêtre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intégrée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PEFC</a:t>
            </a:r>
            <a:endParaRPr lang="fr-FR" sz="1100" b="1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A installer sur une dalle béton obligatoirement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70733"/>
              </p:ext>
            </p:extLst>
          </p:nvPr>
        </p:nvGraphicFramePr>
        <p:xfrm>
          <a:off x="260351" y="3729040"/>
          <a:ext cx="3600450" cy="5101590"/>
        </p:xfrm>
        <a:graphic>
          <a:graphicData uri="http://schemas.openxmlformats.org/drawingml/2006/table">
            <a:tbl>
              <a:tblPr/>
              <a:tblGrid>
                <a:gridCol w="1296441"/>
                <a:gridCol w="2304009"/>
              </a:tblGrid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2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lang="fr-FR" sz="1000" b="1" dirty="0" smtClean="0">
                          <a:latin typeface="+mn-lt"/>
                          <a:ea typeface="Calibri"/>
                          <a:cs typeface="Times New Roman"/>
                        </a:rPr>
                        <a:t>Avancée toit </a:t>
                      </a:r>
                      <a:endParaRPr kumimoji="0" lang="fr-F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Surface de plancher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Emprise au sol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2,45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2,17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2,15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1,93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2,35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2,13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1,83 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+mn-lt"/>
                          <a:ea typeface="Calibri"/>
                          <a:cs typeface="Times New Roman"/>
                        </a:rPr>
                        <a:t>AV 78 mm / AR 78 mm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Deux ventaux. Dimensions 1,60 x 1,77 m</a:t>
                      </a:r>
                      <a:endParaRPr lang="fr-FR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4,17</a:t>
                      </a:r>
                      <a:r>
                        <a:rPr lang="fr-FR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  <a:endParaRPr lang="fr-FR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5,00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Douglas massif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Madriers avec rainure languette 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épaisseur 28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mm. Coupe chalet pour un assemblage des parois en angle solide et étanche. Coupe biseautée en bout de lames.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Plaques ondulées bitumées de 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1000" b="1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montage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Naturellement durable</a:t>
                      </a:r>
                      <a:endParaRPr lang="fr-F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ans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Usage domestique pour rangement tous produits non dangereux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235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x 120 x 38 cm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350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922476" y="1460934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2,20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614648" y="2657376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2,17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765525" y="3139803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2,45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2941712" y="886098"/>
            <a:ext cx="0" cy="1398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2420888" y="2360712"/>
            <a:ext cx="520824" cy="85546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116633" y="2936777"/>
            <a:ext cx="2304255" cy="27939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15" y="2490694"/>
            <a:ext cx="572721" cy="1094154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" y="3381771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</a:t>
            </a:r>
            <a:r>
              <a:rPr lang="fr-FR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non</a:t>
            </a:r>
            <a:r>
              <a:rPr lang="fr-FR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contractuelle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240</Words>
  <Application>Microsoft Office PowerPoint</Application>
  <PresentationFormat>Format A4 (210 x 297 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logistique foresta</cp:lastModifiedBy>
  <cp:revision>33</cp:revision>
  <cp:lastPrinted>2018-03-19T15:50:43Z</cp:lastPrinted>
  <dcterms:created xsi:type="dcterms:W3CDTF">2015-01-12T13:00:08Z</dcterms:created>
  <dcterms:modified xsi:type="dcterms:W3CDTF">2018-04-04T11:58:51Z</dcterms:modified>
</cp:coreProperties>
</file>