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120" y="-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37C35-8DD6-4635-9A95-975C52B3A3E7}" type="datetimeFigureOut">
              <a:rPr lang="ro-RO" smtClean="0"/>
              <a:pPr/>
              <a:t>20.01.2015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A661A-63AD-4EF9-A115-1AF4714D9D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5"/>
          <p:cNvGrpSpPr/>
          <p:nvPr/>
        </p:nvGrpSpPr>
        <p:grpSpPr>
          <a:xfrm>
            <a:off x="4221088" y="2996296"/>
            <a:ext cx="1534680" cy="330272"/>
            <a:chOff x="-3502416" y="3546814"/>
            <a:chExt cx="3703327" cy="901361"/>
          </a:xfrm>
        </p:grpSpPr>
        <p:pic>
          <p:nvPicPr>
            <p:cNvPr id="11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2" cstate="print"/>
            <a:srcRect r="47456"/>
            <a:stretch>
              <a:fillRect/>
            </a:stretch>
          </p:blipFill>
          <p:spPr bwMode="auto">
            <a:xfrm>
              <a:off x="-2407031" y="3562350"/>
              <a:ext cx="1251942" cy="885825"/>
            </a:xfrm>
            <a:prstGeom prst="rect">
              <a:avLst/>
            </a:prstGeom>
            <a:noFill/>
          </p:spPr>
        </p:pic>
        <p:pic>
          <p:nvPicPr>
            <p:cNvPr id="12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3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13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4" cstate="print"/>
            <a:srcRect r="50872"/>
            <a:stretch>
              <a:fillRect/>
            </a:stretch>
          </p:blipFill>
          <p:spPr bwMode="auto">
            <a:xfrm>
              <a:off x="-1096847" y="3562350"/>
              <a:ext cx="1297758" cy="885825"/>
            </a:xfrm>
            <a:prstGeom prst="rect">
              <a:avLst/>
            </a:prstGeom>
            <a:noFill/>
          </p:spPr>
        </p:pic>
      </p:grp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076700" y="1065213"/>
            <a:ext cx="2520000" cy="720000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Abri range-bûches mural </a:t>
            </a:r>
            <a:r>
              <a:rPr lang="fr-FR" sz="1400" b="1" dirty="0" err="1" smtClean="0">
                <a:solidFill>
                  <a:schemeClr val="bg1"/>
                </a:solidFill>
              </a:rPr>
              <a:t>autoclavé</a:t>
            </a:r>
            <a:r>
              <a:rPr lang="fr-FR" sz="1400" b="1" dirty="0" smtClean="0">
                <a:solidFill>
                  <a:schemeClr val="bg1"/>
                </a:solidFill>
              </a:rPr>
              <a:t> 2 stères</a:t>
            </a:r>
          </a:p>
          <a:p>
            <a:pPr algn="ctr"/>
            <a:r>
              <a:rPr lang="fr-FR" sz="1400" dirty="0" err="1" smtClean="0">
                <a:solidFill>
                  <a:schemeClr val="bg1"/>
                </a:solidFill>
              </a:rPr>
              <a:t>Ref</a:t>
            </a:r>
            <a:r>
              <a:rPr lang="fr-FR" sz="1400" dirty="0" smtClean="0">
                <a:solidFill>
                  <a:schemeClr val="bg1"/>
                </a:solidFill>
              </a:rPr>
              <a:t>. RB18869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range-abri bois esthétique et pratique,  permet de ranger votre bois de chauffage, tout en le protégeant des intempéries.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Il vous est livré </a:t>
            </a:r>
            <a:r>
              <a:rPr lang="fr-FR" sz="1100" dirty="0" err="1" smtClean="0">
                <a:ea typeface="Calibri" pitchFamily="34" charset="0"/>
                <a:cs typeface="Times New Roman" pitchFamily="18" charset="0"/>
              </a:rPr>
              <a:t>prémonté</a:t>
            </a: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 et assemblé.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Traitement </a:t>
            </a:r>
            <a:r>
              <a:rPr lang="fr-FR" sz="1100" dirty="0">
                <a:ea typeface="Calibri" pitchFamily="34" charset="0"/>
                <a:cs typeface="Times New Roman" pitchFamily="18" charset="0"/>
              </a:rPr>
              <a:t>autoclave pour une plus grande durée de vie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Produit </a:t>
            </a:r>
            <a:r>
              <a:rPr lang="fr-FR" sz="1100" dirty="0">
                <a:ea typeface="Calibri" pitchFamily="34" charset="0"/>
                <a:cs typeface="Times New Roman" pitchFamily="18" charset="0"/>
              </a:rPr>
              <a:t>fabriqué en EUROPE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Produit </a:t>
            </a:r>
            <a:r>
              <a:rPr lang="fr-FR" sz="1100" dirty="0">
                <a:ea typeface="Calibri" pitchFamily="34" charset="0"/>
                <a:cs typeface="Times New Roman" pitchFamily="18" charset="0"/>
              </a:rPr>
              <a:t>FSC</a:t>
            </a: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" name="Imag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AutoShape 11"/>
          <p:cNvCxnSpPr>
            <a:cxnSpLocks noChangeShapeType="1"/>
          </p:cNvCxnSpPr>
          <p:nvPr/>
        </p:nvCxnSpPr>
        <p:spPr bwMode="auto">
          <a:xfrm flipV="1">
            <a:off x="3356992" y="1064568"/>
            <a:ext cx="0" cy="158417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" name="AutoShape 11"/>
          <p:cNvCxnSpPr>
            <a:cxnSpLocks noChangeShapeType="1"/>
          </p:cNvCxnSpPr>
          <p:nvPr/>
        </p:nvCxnSpPr>
        <p:spPr bwMode="auto">
          <a:xfrm flipV="1">
            <a:off x="764704" y="2216696"/>
            <a:ext cx="144016" cy="6480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1"/>
          <p:cNvCxnSpPr>
            <a:cxnSpLocks noChangeShapeType="1"/>
          </p:cNvCxnSpPr>
          <p:nvPr/>
        </p:nvCxnSpPr>
        <p:spPr bwMode="auto">
          <a:xfrm flipV="1">
            <a:off x="908720" y="704528"/>
            <a:ext cx="1944216" cy="7200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84984" y="1856656"/>
            <a:ext cx="79208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1,87/1,63 m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484784" y="416496"/>
            <a:ext cx="6445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1,88 m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360712"/>
            <a:ext cx="9263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0,86/0,65 m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55598"/>
              </p:ext>
            </p:extLst>
          </p:nvPr>
        </p:nvGraphicFramePr>
        <p:xfrm>
          <a:off x="260350" y="3729039"/>
          <a:ext cx="3528690" cy="2806572"/>
        </p:xfrm>
        <a:graphic>
          <a:graphicData uri="http://schemas.openxmlformats.org/drawingml/2006/table">
            <a:tbl>
              <a:tblPr/>
              <a:tblGrid>
                <a:gridCol w="1512534"/>
                <a:gridCol w="2016156"/>
              </a:tblGrid>
              <a:tr h="17310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12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 –tout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</a:t>
                      </a: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1,88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0,86/0,65 x 1,87/1,63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1,87/1,63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range-abri bois esthétique et pratique,  permet de ranger votre bois de chauffage, tout en le protégeant des intempéries.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Il vous est livré </a:t>
                      </a:r>
                      <a:r>
                        <a:rPr lang="fr-FR" sz="900" dirty="0" err="1" smtClean="0">
                          <a:latin typeface="+mn-lt"/>
                          <a:ea typeface="Calibri"/>
                          <a:cs typeface="Times New Roman"/>
                        </a:rPr>
                        <a:t>prémonté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 et non peint.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140 x 80 </a:t>
                      </a:r>
                      <a:r>
                        <a:rPr lang="fr-FR" sz="900" smtClean="0">
                          <a:latin typeface="+mn-lt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900" smtClean="0">
                          <a:latin typeface="+mn-lt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fr-FR" sz="900" smtClean="0">
                          <a:latin typeface="+mn-lt"/>
                          <a:ea typeface="Calibri"/>
                          <a:cs typeface="Times New Roman"/>
                        </a:rPr>
                        <a:t>cm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77 kg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933056" y="9057456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3760161073172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768" y="2921390"/>
            <a:ext cx="447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2" t="10997" r="6384" b="11291"/>
          <a:stretch/>
        </p:blipFill>
        <p:spPr>
          <a:xfrm>
            <a:off x="967124" y="857655"/>
            <a:ext cx="2317860" cy="2307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133</Words>
  <Application>Microsoft Office PowerPoint</Application>
  <PresentationFormat>Format A4 (210 x 297 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secretariat1</cp:lastModifiedBy>
  <cp:revision>14</cp:revision>
  <cp:lastPrinted>2015-01-16T08:27:01Z</cp:lastPrinted>
  <dcterms:created xsi:type="dcterms:W3CDTF">2015-01-09T16:31:45Z</dcterms:created>
  <dcterms:modified xsi:type="dcterms:W3CDTF">2015-01-20T14:12:44Z</dcterms:modified>
</cp:coreProperties>
</file>