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74" y="12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3665-E9B2-49F6-9BED-F06199849330}" type="datetimeFigureOut">
              <a:rPr lang="ro-RO" smtClean="0"/>
              <a:pPr/>
              <a:t>02.04.2016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REXAL FOIS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5456" y="0"/>
            <a:ext cx="4803661" cy="2880320"/>
          </a:xfrm>
          <a:prstGeom prst="rect">
            <a:avLst/>
          </a:prstGeom>
        </p:spPr>
      </p:pic>
      <p:grpSp>
        <p:nvGrpSpPr>
          <p:cNvPr id="2" name="Groupe 5"/>
          <p:cNvGrpSpPr/>
          <p:nvPr/>
        </p:nvGrpSpPr>
        <p:grpSpPr>
          <a:xfrm>
            <a:off x="4306929" y="2962203"/>
            <a:ext cx="1534680" cy="330272"/>
            <a:chOff x="-3502416" y="3546814"/>
            <a:chExt cx="3703327" cy="901361"/>
          </a:xfrm>
        </p:grpSpPr>
        <p:pic>
          <p:nvPicPr>
            <p:cNvPr id="11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12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13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2181594"/>
              </p:ext>
            </p:extLst>
          </p:nvPr>
        </p:nvGraphicFramePr>
        <p:xfrm>
          <a:off x="260648" y="3656857"/>
          <a:ext cx="3576686" cy="4519385"/>
        </p:xfrm>
        <a:graphic>
          <a:graphicData uri="http://schemas.openxmlformats.org/drawingml/2006/table">
            <a:tbl>
              <a:tblPr/>
              <a:tblGrid>
                <a:gridCol w="1056654"/>
                <a:gridCol w="2520032"/>
              </a:tblGrid>
              <a:tr h="17568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12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Extérieures sol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</a:t>
                      </a: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lat.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Longeurs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du plateau de table et des bancs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Ep.  structure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Brute au sol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2,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70 x 2,50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2,27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1,75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1,70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40 mm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6,75 m²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Epicéa massif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Structure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Epicéa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massif,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ép. 40 mm, volige de toit bois massif </a:t>
                      </a:r>
                      <a:r>
                        <a:rPr lang="fr-FR" sz="9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ép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19 mm;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Bardeau bitumé</a:t>
                      </a:r>
                      <a:endParaRPr lang="fr-FR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lasurer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intérieur et extérieur immédiatement après montage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 an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domestique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Fabricant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270  x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120  x 52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cm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180 kg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76701" y="3874021"/>
            <a:ext cx="2520652" cy="2231504"/>
          </a:xfrm>
          <a:prstGeom prst="rect">
            <a:avLst/>
          </a:prstGeom>
          <a:solidFill>
            <a:srgbClr val="FFFFFF"/>
          </a:solidFill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 smtClean="0">
                <a:ea typeface="Calibri"/>
                <a:cs typeface="Times New Roman"/>
              </a:rPr>
              <a:t>Couverture en bardeau bitumé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900" dirty="0" smtClean="0">
              <a:ea typeface="Calibri"/>
              <a:cs typeface="Times New Roman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 smtClean="0"/>
              <a:t>C</a:t>
            </a:r>
            <a:r>
              <a:rPr lang="ro-RO" sz="900" dirty="0" smtClean="0"/>
              <a:t>et ensemble</a:t>
            </a:r>
            <a:r>
              <a:rPr lang="fr-FR" sz="900" dirty="0" smtClean="0"/>
              <a:t>, en bois épicéa, offre un abri d'extérieur esthétique pour déjeuner au jardin, protégé du soleil ou de la pluie.</a:t>
            </a:r>
            <a:endParaRPr lang="fr-FR" sz="900" dirty="0" smtClean="0">
              <a:ea typeface="Calibri"/>
              <a:cs typeface="Times New Roman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076700" y="1081631"/>
            <a:ext cx="2664668" cy="1495105"/>
          </a:xfrm>
          <a:prstGeom prst="rect">
            <a:avLst/>
          </a:prstGeom>
          <a:solidFill>
            <a:srgbClr val="ABCE25"/>
          </a:solidFill>
          <a:ln w="1270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Ensemble pique-nique abrité en bois épicéa 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 </a:t>
            </a:r>
            <a:r>
              <a:rPr lang="fr-FR" sz="1400" b="1" dirty="0" smtClean="0">
                <a:solidFill>
                  <a:schemeClr val="bg1"/>
                </a:solidFill>
              </a:rPr>
              <a:t>Table et 2 bancs intégrés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7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Ref</a:t>
            </a:r>
            <a:r>
              <a:rPr kumimoji="0" lang="fr-FR" sz="1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lang="fr-FR" sz="17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SJ-PL</a:t>
            </a:r>
            <a:endParaRPr kumimoji="0" lang="fr-FR" sz="1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077652" y="6392864"/>
            <a:ext cx="2519998" cy="2232025"/>
          </a:xfrm>
          <a:prstGeom prst="rect">
            <a:avLst/>
          </a:prstGeom>
          <a:solidFill>
            <a:srgbClr val="FFFFFF"/>
          </a:solidFill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Livré avec table et bancs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 flipH="1" flipV="1">
            <a:off x="3429000" y="200472"/>
            <a:ext cx="45719" cy="172819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9" name="AutoShape 11"/>
          <p:cNvSpPr>
            <a:spLocks noChangeShapeType="1"/>
          </p:cNvSpPr>
          <p:nvPr/>
        </p:nvSpPr>
        <p:spPr bwMode="auto">
          <a:xfrm>
            <a:off x="260648" y="2504728"/>
            <a:ext cx="2520280" cy="14401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9" name="Imag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65106" y="128465"/>
            <a:ext cx="1946169" cy="785811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80728" y="2576736"/>
            <a:ext cx="725390" cy="28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,70 m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429000" y="1136576"/>
            <a:ext cx="72008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100" b="1" dirty="0" smtClean="0">
                <a:latin typeface="Calibri" pitchFamily="34" charset="0"/>
                <a:cs typeface="Arial" pitchFamily="34" charset="0"/>
              </a:rPr>
              <a:t>2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,27 m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73216" y="8769814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33056" y="8769814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9" name="AutoShape 11"/>
          <p:cNvSpPr>
            <a:spLocks noChangeShapeType="1"/>
          </p:cNvSpPr>
          <p:nvPr/>
        </p:nvSpPr>
        <p:spPr bwMode="auto">
          <a:xfrm flipV="1">
            <a:off x="2780928" y="1928664"/>
            <a:ext cx="792088" cy="64807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3068960" y="2288704"/>
            <a:ext cx="725390" cy="28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,50 m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183</Words>
  <Application>Microsoft Office PowerPoint</Application>
  <PresentationFormat>Format A4 (210 x 297 mm)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gabriel paun</cp:lastModifiedBy>
  <cp:revision>28</cp:revision>
  <dcterms:created xsi:type="dcterms:W3CDTF">2015-01-09T11:34:51Z</dcterms:created>
  <dcterms:modified xsi:type="dcterms:W3CDTF">2016-04-02T09:08:59Z</dcterms:modified>
</cp:coreProperties>
</file>