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V 3350 S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656" y="704528"/>
            <a:ext cx="345638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r>
              <a:rPr lang="fr-FR" sz="1400" b="1" u="sng" dirty="0" smtClean="0"/>
              <a:t> ( pente 12° ) en section 120 x 120 mm</a:t>
            </a:r>
            <a:endParaRPr lang="ro-RO" sz="1400" dirty="0" smtClean="0"/>
          </a:p>
          <a:p>
            <a:pPr algn="ctr"/>
            <a:r>
              <a:rPr lang="fr-FR" sz="1400" b="1" u="sng" dirty="0" smtClean="0"/>
              <a:t>AV 3350 STL</a:t>
            </a:r>
            <a:endParaRPr lang="fr-FR" sz="1400" b="1" u="sng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</a:t>
            </a:r>
            <a:r>
              <a:rPr lang="ro-RO" sz="1100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</a:t>
            </a:r>
            <a:r>
              <a:rPr lang="fr-FR" sz="1100" dirty="0" smtClean="0">
                <a:ea typeface="Calibri"/>
                <a:cs typeface="Times New Roman"/>
              </a:rPr>
              <a:t>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77776"/>
              </p:ext>
            </p:extLst>
          </p:nvPr>
        </p:nvGraphicFramePr>
        <p:xfrm>
          <a:off x="260648" y="3440832"/>
          <a:ext cx="3456681" cy="5866219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220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Dimensions ext. au sol : 	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3 000 x 3 620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10,86 m²    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Hauteur passage 		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2 105 mm 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3 097 mm 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smtClean="0">
                          <a:latin typeface="Arial"/>
                          <a:ea typeface="Times New Roman"/>
                        </a:rPr>
                        <a:t>                               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250 / 0 mm </a:t>
                      </a:r>
                      <a:r>
                        <a:rPr lang="fr-FR" sz="105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   et 690 mm </a:t>
                      </a:r>
                      <a:r>
                        <a:rPr lang="fr-FR" sz="105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3 250 x 5 000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Surface projetée au sol: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                16,25 m²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207093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4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2 pannes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80 x 160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2 pignons avec entrait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95 x 45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Poteaux livrés avec platine métallique à fixer au sol dur.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indent="5715" algn="just">
                        <a:spcAft>
                          <a:spcPts val="0"/>
                        </a:spcAft>
                      </a:pP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Chevrons :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de charpente en épicéa / sapin massif, séché,</a:t>
                      </a:r>
                      <a:r>
                        <a:rPr lang="fr-FR" sz="8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raboté et traité insecticide et</a:t>
                      </a:r>
                      <a:r>
                        <a:rPr lang="fr-FR" sz="8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 ; section 120 x 45 mm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284984" y="156862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3,19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3,25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852936" y="2720752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1728192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060848" y="2360712"/>
            <a:ext cx="129614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59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44</cp:revision>
  <dcterms:created xsi:type="dcterms:W3CDTF">2015-01-12T13:00:08Z</dcterms:created>
  <dcterms:modified xsi:type="dcterms:W3CDTF">2015-11-03T08:40:12Z</dcterms:modified>
</cp:coreProperties>
</file>