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AM 3350 S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236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3,50 </a:t>
            </a:r>
            <a:r>
              <a:rPr lang="fr-FR" sz="1400" b="1" u="sng" dirty="0" smtClean="0"/>
              <a:t>x 5,00 m</a:t>
            </a:r>
            <a:r>
              <a:rPr lang="fr-FR" sz="1400" b="1" dirty="0" smtClean="0"/>
              <a:t>  </a:t>
            </a:r>
          </a:p>
          <a:p>
            <a:pPr algn="ctr"/>
            <a:r>
              <a:rPr lang="fr-FR" sz="1400" b="1" u="sng" dirty="0" smtClean="0"/>
              <a:t>Auvent  double pente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AM 3550 ST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1577776"/>
              </p:ext>
            </p:extLst>
          </p:nvPr>
        </p:nvGraphicFramePr>
        <p:xfrm>
          <a:off x="260648" y="3440832"/>
          <a:ext cx="3456681" cy="6280404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3 000 x 3 620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10,86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3 078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250 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690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</a:t>
                      </a:r>
                      <a:r>
                        <a:rPr lang="fr-FR" sz="105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3 500 x 5 000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17,5 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Structure : 	2 poteaux en épicéa du nord contrecollé, traité insecticide et fongicide CTBP+ incolore, raboté 4 faces et chanfreiné. Humidité max.: 15 %. Section 120 x 120 mm.</a:t>
                      </a:r>
                    </a:p>
                    <a:p>
                      <a:pPr marL="893445" marR="304800" lvl="0" indent="-895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1 panne en bois de charpente (épicéa ou sapin massif), séché, raboté et traité insecticide et fongicide CTBP+ incolore, classe de résistance C24 assemblés avec liens en bois. Section 80 x 160 mm. Bois certifié PEFC.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1 poutre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muraillère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bois de charpente (épicéa ou sapin massif), séché, raboté et traité insecticide et fongicide CTBP+ incolore, classe de résistance C24. Section 95 x 45 mm. Bois certifié PEFC.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2 sablières transversales en bois de charpente (épicéa ou sapin massif), séché, raboté et traité insecticide et fongicide CTBP+ incolore, classe de résistance C24 avec sabots métalliques côté mur. Section 95 x 45 mm. Bois certifié PEFC.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                            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Poteaux livrés avec platine métallique à fixer au sol dur.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System de fixation contre le mur non-fourni.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Chevrons : 	Bois de charpente en épicéa / sapin massif, séché, raboté et traité insecticide et				fongicide CTBP+ incolore, classe de résistance C24 ; section 95 x 45 mm.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Couverture : 	Chevrons recouverts par volige en planches rabotées avec rainure languette en sapin massif épaisseur 15 mm. Bardeau verrier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monovoile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paquets de 3 m² conforme à la norme NF EN 544 ; couleurs rouge, brun, vert. Garantie : 10 ans.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 Décorations façades et latérale en bois massif.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COLIS  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50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500 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356992" y="192866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3,19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 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852936" y="2720752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5,00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1728192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276872" y="2432720"/>
            <a:ext cx="1080120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61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46</cp:revision>
  <dcterms:created xsi:type="dcterms:W3CDTF">2015-01-12T13:00:08Z</dcterms:created>
  <dcterms:modified xsi:type="dcterms:W3CDTF">2015-11-03T11:46:41Z</dcterms:modified>
</cp:coreProperties>
</file>