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66" d="100"/>
          <a:sy n="166" d="100"/>
        </p:scale>
        <p:origin x="-516" y="33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74CE9-0C44-49C2-9770-8CF1D654A0A6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F61E1-BFE3-40DA-8805-0C68D6823888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F61E1-BFE3-40DA-8805-0C68D6823888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09.12.2015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bancuta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6712" y="488504"/>
            <a:ext cx="2520280" cy="1932215"/>
          </a:xfrm>
          <a:prstGeom prst="rect">
            <a:avLst/>
          </a:prstGeom>
        </p:spPr>
      </p:pic>
      <p:grpSp>
        <p:nvGrpSpPr>
          <p:cNvPr id="5" name="Groupe 5"/>
          <p:cNvGrpSpPr/>
          <p:nvPr/>
        </p:nvGrpSpPr>
        <p:grpSpPr>
          <a:xfrm>
            <a:off x="4221088" y="2996296"/>
            <a:ext cx="1534680" cy="330272"/>
            <a:chOff x="-3502416" y="3546814"/>
            <a:chExt cx="3703327" cy="901361"/>
          </a:xfrm>
        </p:grpSpPr>
        <p:pic>
          <p:nvPicPr>
            <p:cNvPr id="6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4" cstate="print"/>
            <a:srcRect r="47456"/>
            <a:stretch>
              <a:fillRect/>
            </a:stretch>
          </p:blipFill>
          <p:spPr bwMode="auto">
            <a:xfrm>
              <a:off x="-2407031" y="3562350"/>
              <a:ext cx="1251942" cy="885825"/>
            </a:xfrm>
            <a:prstGeom prst="rect">
              <a:avLst/>
            </a:prstGeom>
            <a:noFill/>
          </p:spPr>
        </p:pic>
        <p:pic>
          <p:nvPicPr>
            <p:cNvPr id="7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5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8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6" cstate="print"/>
            <a:srcRect r="50872"/>
            <a:stretch>
              <a:fillRect/>
            </a:stretch>
          </p:blipFill>
          <p:spPr bwMode="auto">
            <a:xfrm>
              <a:off x="-1096847" y="3562350"/>
              <a:ext cx="1297758" cy="885825"/>
            </a:xfrm>
            <a:prstGeom prst="rect">
              <a:avLst/>
            </a:prstGeom>
            <a:noFill/>
          </p:spPr>
        </p:pic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005064" y="1064568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dirty="0" smtClean="0"/>
              <a:t>            Banc  EMMA	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Réf. : </a:t>
            </a:r>
            <a:r>
              <a:rPr lang="fr-FR" sz="1400" b="1" dirty="0" smtClean="0"/>
              <a:t>BJ-EM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3959819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Produit </a:t>
            </a:r>
            <a:r>
              <a:rPr lang="fr-FR" sz="1100" dirty="0">
                <a:ea typeface="Calibri" pitchFamily="34" charset="0"/>
                <a:cs typeface="Times New Roman" pitchFamily="18" charset="0"/>
              </a:rPr>
              <a:t>fabriqué en </a:t>
            </a:r>
            <a:r>
              <a:rPr lang="fr-FR" sz="1100" b="1" dirty="0" smtClean="0">
                <a:ea typeface="Calibri" pitchFamily="34" charset="0"/>
                <a:cs typeface="Times New Roman" pitchFamily="18" charset="0"/>
              </a:rPr>
              <a:t>EUROPE</a:t>
            </a: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b="1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100" dirty="0" smtClean="0"/>
          </a:p>
          <a:p>
            <a:pPr marL="82550" indent="-82550" eaLnBrk="0" fontAlgn="base" hangingPunct="0">
              <a:spcBef>
                <a:spcPct val="0"/>
              </a:spcBef>
              <a:spcAft>
                <a:spcPct val="0"/>
              </a:spcAft>
              <a:buFont typeface="Calibri" pitchFamily="34" charset="0"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" name="Image 13"/>
          <p:cNvPicPr/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AutoShape 11"/>
          <p:cNvCxnSpPr>
            <a:cxnSpLocks noChangeShapeType="1"/>
          </p:cNvCxnSpPr>
          <p:nvPr/>
        </p:nvCxnSpPr>
        <p:spPr bwMode="auto">
          <a:xfrm flipV="1">
            <a:off x="692696" y="848544"/>
            <a:ext cx="0" cy="131079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5" name="AutoShape 11"/>
          <p:cNvCxnSpPr>
            <a:cxnSpLocks noChangeShapeType="1"/>
          </p:cNvCxnSpPr>
          <p:nvPr/>
        </p:nvCxnSpPr>
        <p:spPr bwMode="auto">
          <a:xfrm flipV="1">
            <a:off x="1268760" y="2072680"/>
            <a:ext cx="2016224" cy="50405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6632" y="1568624"/>
            <a:ext cx="6127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80 cm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204864" y="2360712"/>
            <a:ext cx="6445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125 cm</a:t>
            </a:r>
          </a:p>
        </p:txBody>
      </p:sp>
      <p:graphicFrame>
        <p:nvGraphicFramePr>
          <p:cNvPr id="19" name="Tableau 2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3936047"/>
              </p:ext>
            </p:extLst>
          </p:nvPr>
        </p:nvGraphicFramePr>
        <p:xfrm>
          <a:off x="260648" y="3728864"/>
          <a:ext cx="3600450" cy="2911180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80418"/>
                <a:gridCol w="2520032"/>
              </a:tblGrid>
              <a:tr h="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83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u="sng" dirty="0" smtClean="0"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 :</a:t>
                      </a: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82550" marR="0" lvl="0" indent="-825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Char char="-"/>
                        <a:tabLst/>
                      </a:pPr>
                      <a:endParaRPr kumimoji="0" lang="fr-F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largeur : 1250mm	   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profondeur : 430 mm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hauteur totale </a:t>
                      </a: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: 800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mm</a:t>
                      </a: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CARACTERISTIQUES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Garantie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Calibri"/>
                          <a:ea typeface="Calibri"/>
                          <a:cs typeface="Times New Roman"/>
                        </a:rPr>
                        <a:t>2 ans</a:t>
                      </a:r>
                      <a:endParaRPr lang="fr-FR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Descriptif 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Banc de jardin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avec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assise et dossier en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bois résineux.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Le banc de jardin fait partie de la catégorie de </a:t>
                      </a: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mobilier de jardin. </a:t>
                      </a: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Produit facile à monter.</a:t>
                      </a:r>
                      <a:endParaRPr lang="fr-FR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smtClean="0">
                          <a:latin typeface="+mn-lt"/>
                          <a:ea typeface="Calibri"/>
                          <a:cs typeface="Times New Roman"/>
                        </a:rPr>
                        <a:t>Fournisseur</a:t>
                      </a:r>
                      <a:endParaRPr lang="fr-FR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FORESTA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1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o-RO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COLIS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Dimension du colis (</a:t>
                      </a:r>
                      <a:r>
                        <a:rPr lang="fr-FR" sz="900" dirty="0" err="1" smtClean="0">
                          <a:latin typeface="Calibri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+mn-lt"/>
                          <a:ea typeface="Calibri"/>
                          <a:cs typeface="Times New Roman"/>
                        </a:rPr>
                        <a:t>Dimensions emballage : 680x 600x 90 mm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Poids du colis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Calibri"/>
                          <a:ea typeface="Calibri"/>
                          <a:cs typeface="Times New Roman"/>
                        </a:rPr>
                        <a:t>12 kg</a:t>
                      </a:r>
                      <a:endParaRPr lang="fr-F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67" marR="339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301208" y="9038874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3933056" y="9057456"/>
            <a:ext cx="1373081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9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AutoShape 11"/>
          <p:cNvCxnSpPr>
            <a:cxnSpLocks noChangeShapeType="1"/>
          </p:cNvCxnSpPr>
          <p:nvPr/>
        </p:nvCxnSpPr>
        <p:spPr bwMode="auto">
          <a:xfrm flipH="1" flipV="1">
            <a:off x="692696" y="2144688"/>
            <a:ext cx="432048" cy="3600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332656" y="2288704"/>
            <a:ext cx="6445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43 cm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78</Words>
  <Application>Microsoft Office PowerPoint</Application>
  <PresentationFormat>A4 Paper (210x297 mm)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Florin</cp:lastModifiedBy>
  <cp:revision>25</cp:revision>
  <dcterms:created xsi:type="dcterms:W3CDTF">2015-01-12T13:00:08Z</dcterms:created>
  <dcterms:modified xsi:type="dcterms:W3CDTF">2015-12-09T13:49:08Z</dcterms:modified>
</cp:coreProperties>
</file>